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5" r:id="rId7"/>
    <p:sldId id="261" r:id="rId8"/>
    <p:sldId id="270" r:id="rId9"/>
    <p:sldId id="274" r:id="rId10"/>
    <p:sldId id="276"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A246C1-C7A4-99DF-00A8-DC7C68D2360A}" v="6" dt="2020-11-09T12:24:06.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107" d="100"/>
          <a:sy n="107" d="100"/>
        </p:scale>
        <p:origin x="-102" y="-20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7088-F65B-4899-A376-B6CD1BC83A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6632319-ED95-47D4-AC71-E20D4F501D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56ADB86C-3243-4C7D-A0E4-8589DF6D9573}"/>
              </a:ext>
            </a:extLst>
          </p:cNvPr>
          <p:cNvSpPr>
            <a:spLocks noGrp="1"/>
          </p:cNvSpPr>
          <p:nvPr>
            <p:ph type="dt" sz="half" idx="10"/>
          </p:nvPr>
        </p:nvSpPr>
        <p:spPr/>
        <p:txBody>
          <a:bodyPr/>
          <a:lstStyle/>
          <a:p>
            <a:fld id="{F7DCC202-71A7-4AC1-A1C1-11DFFA87924E}" type="datetimeFigureOut">
              <a:rPr lang="en-IE" smtClean="0"/>
              <a:pPr/>
              <a:t>10/11/2020</a:t>
            </a:fld>
            <a:endParaRPr lang="en-IE"/>
          </a:p>
        </p:txBody>
      </p:sp>
      <p:sp>
        <p:nvSpPr>
          <p:cNvPr id="5" name="Footer Placeholder 4">
            <a:extLst>
              <a:ext uri="{FF2B5EF4-FFF2-40B4-BE49-F238E27FC236}">
                <a16:creationId xmlns:a16="http://schemas.microsoft.com/office/drawing/2014/main" id="{660530D7-5E8D-4974-ABD7-AE89F14E6C2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F787A69-062B-407E-BA80-E614F128134F}"/>
              </a:ext>
            </a:extLst>
          </p:cNvPr>
          <p:cNvSpPr>
            <a:spLocks noGrp="1"/>
          </p:cNvSpPr>
          <p:nvPr>
            <p:ph type="sldNum" sz="quarter" idx="12"/>
          </p:nvPr>
        </p:nvSpPr>
        <p:spPr/>
        <p:txBody>
          <a:bodyPr/>
          <a:lstStyle/>
          <a:p>
            <a:fld id="{CB342FC2-D6F8-4CFF-AD91-4F293A756F75}" type="slidenum">
              <a:rPr lang="en-IE" smtClean="0"/>
              <a:pPr/>
              <a:t>‹#›</a:t>
            </a:fld>
            <a:endParaRPr lang="en-IE"/>
          </a:p>
        </p:txBody>
      </p:sp>
    </p:spTree>
    <p:extLst>
      <p:ext uri="{BB962C8B-B14F-4D97-AF65-F5344CB8AC3E}">
        <p14:creationId xmlns:p14="http://schemas.microsoft.com/office/powerpoint/2010/main" val="3714936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1B87-8896-4529-A13E-F56ED1549CB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FD137AD-7D51-4B2F-9F61-A8AE7B3E46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7DD9243-3BBE-4F4B-B8BE-79CBD7B965C7}"/>
              </a:ext>
            </a:extLst>
          </p:cNvPr>
          <p:cNvSpPr>
            <a:spLocks noGrp="1"/>
          </p:cNvSpPr>
          <p:nvPr>
            <p:ph type="dt" sz="half" idx="10"/>
          </p:nvPr>
        </p:nvSpPr>
        <p:spPr/>
        <p:txBody>
          <a:bodyPr/>
          <a:lstStyle/>
          <a:p>
            <a:fld id="{F7DCC202-71A7-4AC1-A1C1-11DFFA87924E}" type="datetimeFigureOut">
              <a:rPr lang="en-IE" smtClean="0"/>
              <a:pPr/>
              <a:t>10/11/2020</a:t>
            </a:fld>
            <a:endParaRPr lang="en-IE"/>
          </a:p>
        </p:txBody>
      </p:sp>
      <p:sp>
        <p:nvSpPr>
          <p:cNvPr id="5" name="Footer Placeholder 4">
            <a:extLst>
              <a:ext uri="{FF2B5EF4-FFF2-40B4-BE49-F238E27FC236}">
                <a16:creationId xmlns:a16="http://schemas.microsoft.com/office/drawing/2014/main" id="{F145FF4F-B76B-48D7-9977-29F66570F32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C19C099-5672-4965-9E34-91B838C2493B}"/>
              </a:ext>
            </a:extLst>
          </p:cNvPr>
          <p:cNvSpPr>
            <a:spLocks noGrp="1"/>
          </p:cNvSpPr>
          <p:nvPr>
            <p:ph type="sldNum" sz="quarter" idx="12"/>
          </p:nvPr>
        </p:nvSpPr>
        <p:spPr/>
        <p:txBody>
          <a:bodyPr/>
          <a:lstStyle/>
          <a:p>
            <a:fld id="{CB342FC2-D6F8-4CFF-AD91-4F293A756F75}" type="slidenum">
              <a:rPr lang="en-IE" smtClean="0"/>
              <a:pPr/>
              <a:t>‹#›</a:t>
            </a:fld>
            <a:endParaRPr lang="en-IE"/>
          </a:p>
        </p:txBody>
      </p:sp>
    </p:spTree>
    <p:extLst>
      <p:ext uri="{BB962C8B-B14F-4D97-AF65-F5344CB8AC3E}">
        <p14:creationId xmlns:p14="http://schemas.microsoft.com/office/powerpoint/2010/main" val="424861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386D89-7F2E-400E-9EA6-ACD56E7B68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FF5C02B-49AF-437D-B206-D54ED1521C8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55F1FD9-026D-4C64-8CF0-D7AB919DBAF6}"/>
              </a:ext>
            </a:extLst>
          </p:cNvPr>
          <p:cNvSpPr>
            <a:spLocks noGrp="1"/>
          </p:cNvSpPr>
          <p:nvPr>
            <p:ph type="dt" sz="half" idx="10"/>
          </p:nvPr>
        </p:nvSpPr>
        <p:spPr/>
        <p:txBody>
          <a:bodyPr/>
          <a:lstStyle/>
          <a:p>
            <a:fld id="{F7DCC202-71A7-4AC1-A1C1-11DFFA87924E}" type="datetimeFigureOut">
              <a:rPr lang="en-IE" smtClean="0"/>
              <a:pPr/>
              <a:t>10/11/2020</a:t>
            </a:fld>
            <a:endParaRPr lang="en-IE"/>
          </a:p>
        </p:txBody>
      </p:sp>
      <p:sp>
        <p:nvSpPr>
          <p:cNvPr id="5" name="Footer Placeholder 4">
            <a:extLst>
              <a:ext uri="{FF2B5EF4-FFF2-40B4-BE49-F238E27FC236}">
                <a16:creationId xmlns:a16="http://schemas.microsoft.com/office/drawing/2014/main" id="{DDF1EAD7-96E0-4840-8744-E85BFDC1C63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A432EDA-D61C-477D-ABD4-CD4127B8C559}"/>
              </a:ext>
            </a:extLst>
          </p:cNvPr>
          <p:cNvSpPr>
            <a:spLocks noGrp="1"/>
          </p:cNvSpPr>
          <p:nvPr>
            <p:ph type="sldNum" sz="quarter" idx="12"/>
          </p:nvPr>
        </p:nvSpPr>
        <p:spPr/>
        <p:txBody>
          <a:bodyPr/>
          <a:lstStyle/>
          <a:p>
            <a:fld id="{CB342FC2-D6F8-4CFF-AD91-4F293A756F75}" type="slidenum">
              <a:rPr lang="en-IE" smtClean="0"/>
              <a:pPr/>
              <a:t>‹#›</a:t>
            </a:fld>
            <a:endParaRPr lang="en-IE"/>
          </a:p>
        </p:txBody>
      </p:sp>
    </p:spTree>
    <p:extLst>
      <p:ext uri="{BB962C8B-B14F-4D97-AF65-F5344CB8AC3E}">
        <p14:creationId xmlns:p14="http://schemas.microsoft.com/office/powerpoint/2010/main" val="84557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119B-E8D4-46E8-ACA9-8E6C0CB3A4D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785C353-5DAB-4682-A3CF-22C7619433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00448B0-80EB-4E24-A361-6A8F9B46146B}"/>
              </a:ext>
            </a:extLst>
          </p:cNvPr>
          <p:cNvSpPr>
            <a:spLocks noGrp="1"/>
          </p:cNvSpPr>
          <p:nvPr>
            <p:ph type="dt" sz="half" idx="10"/>
          </p:nvPr>
        </p:nvSpPr>
        <p:spPr/>
        <p:txBody>
          <a:bodyPr/>
          <a:lstStyle/>
          <a:p>
            <a:fld id="{F7DCC202-71A7-4AC1-A1C1-11DFFA87924E}" type="datetimeFigureOut">
              <a:rPr lang="en-IE" smtClean="0"/>
              <a:pPr/>
              <a:t>10/11/2020</a:t>
            </a:fld>
            <a:endParaRPr lang="en-IE"/>
          </a:p>
        </p:txBody>
      </p:sp>
      <p:sp>
        <p:nvSpPr>
          <p:cNvPr id="5" name="Footer Placeholder 4">
            <a:extLst>
              <a:ext uri="{FF2B5EF4-FFF2-40B4-BE49-F238E27FC236}">
                <a16:creationId xmlns:a16="http://schemas.microsoft.com/office/drawing/2014/main" id="{D1965BBF-8780-44C3-A0D8-43836CD87AB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F13365D-B10E-447A-92C9-1B6A1D0E5D41}"/>
              </a:ext>
            </a:extLst>
          </p:cNvPr>
          <p:cNvSpPr>
            <a:spLocks noGrp="1"/>
          </p:cNvSpPr>
          <p:nvPr>
            <p:ph type="sldNum" sz="quarter" idx="12"/>
          </p:nvPr>
        </p:nvSpPr>
        <p:spPr/>
        <p:txBody>
          <a:bodyPr/>
          <a:lstStyle/>
          <a:p>
            <a:fld id="{CB342FC2-D6F8-4CFF-AD91-4F293A756F75}" type="slidenum">
              <a:rPr lang="en-IE" smtClean="0"/>
              <a:pPr/>
              <a:t>‹#›</a:t>
            </a:fld>
            <a:endParaRPr lang="en-IE"/>
          </a:p>
        </p:txBody>
      </p:sp>
    </p:spTree>
    <p:extLst>
      <p:ext uri="{BB962C8B-B14F-4D97-AF65-F5344CB8AC3E}">
        <p14:creationId xmlns:p14="http://schemas.microsoft.com/office/powerpoint/2010/main" val="190473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3F41-DB13-4702-994D-C53F0B4E1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C636A93-2F15-498A-8E44-931456845F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E3319F-8E21-425A-A0BB-5EC0CABBD736}"/>
              </a:ext>
            </a:extLst>
          </p:cNvPr>
          <p:cNvSpPr>
            <a:spLocks noGrp="1"/>
          </p:cNvSpPr>
          <p:nvPr>
            <p:ph type="dt" sz="half" idx="10"/>
          </p:nvPr>
        </p:nvSpPr>
        <p:spPr/>
        <p:txBody>
          <a:bodyPr/>
          <a:lstStyle/>
          <a:p>
            <a:fld id="{F7DCC202-71A7-4AC1-A1C1-11DFFA87924E}" type="datetimeFigureOut">
              <a:rPr lang="en-IE" smtClean="0"/>
              <a:pPr/>
              <a:t>10/11/2020</a:t>
            </a:fld>
            <a:endParaRPr lang="en-IE"/>
          </a:p>
        </p:txBody>
      </p:sp>
      <p:sp>
        <p:nvSpPr>
          <p:cNvPr id="5" name="Footer Placeholder 4">
            <a:extLst>
              <a:ext uri="{FF2B5EF4-FFF2-40B4-BE49-F238E27FC236}">
                <a16:creationId xmlns:a16="http://schemas.microsoft.com/office/drawing/2014/main" id="{AB19FF2D-15AF-470B-A338-D2F60AD01DD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59683B8-9C0F-4601-A358-F69355CF2BDA}"/>
              </a:ext>
            </a:extLst>
          </p:cNvPr>
          <p:cNvSpPr>
            <a:spLocks noGrp="1"/>
          </p:cNvSpPr>
          <p:nvPr>
            <p:ph type="sldNum" sz="quarter" idx="12"/>
          </p:nvPr>
        </p:nvSpPr>
        <p:spPr/>
        <p:txBody>
          <a:bodyPr/>
          <a:lstStyle/>
          <a:p>
            <a:fld id="{CB342FC2-D6F8-4CFF-AD91-4F293A756F75}" type="slidenum">
              <a:rPr lang="en-IE" smtClean="0"/>
              <a:pPr/>
              <a:t>‹#›</a:t>
            </a:fld>
            <a:endParaRPr lang="en-IE"/>
          </a:p>
        </p:txBody>
      </p:sp>
    </p:spTree>
    <p:extLst>
      <p:ext uri="{BB962C8B-B14F-4D97-AF65-F5344CB8AC3E}">
        <p14:creationId xmlns:p14="http://schemas.microsoft.com/office/powerpoint/2010/main" val="46326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1A61D-0FAD-4D71-A0F8-820825BDEF2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CAAA584-CD6D-48FB-8753-E41BB356C4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E57E0546-EFE0-45B9-9E4D-DFA490BC4C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2951360-9FCF-45C4-86E4-B6FE93182DBE}"/>
              </a:ext>
            </a:extLst>
          </p:cNvPr>
          <p:cNvSpPr>
            <a:spLocks noGrp="1"/>
          </p:cNvSpPr>
          <p:nvPr>
            <p:ph type="dt" sz="half" idx="10"/>
          </p:nvPr>
        </p:nvSpPr>
        <p:spPr/>
        <p:txBody>
          <a:bodyPr/>
          <a:lstStyle/>
          <a:p>
            <a:fld id="{F7DCC202-71A7-4AC1-A1C1-11DFFA87924E}" type="datetimeFigureOut">
              <a:rPr lang="en-IE" smtClean="0"/>
              <a:pPr/>
              <a:t>10/11/2020</a:t>
            </a:fld>
            <a:endParaRPr lang="en-IE"/>
          </a:p>
        </p:txBody>
      </p:sp>
      <p:sp>
        <p:nvSpPr>
          <p:cNvPr id="6" name="Footer Placeholder 5">
            <a:extLst>
              <a:ext uri="{FF2B5EF4-FFF2-40B4-BE49-F238E27FC236}">
                <a16:creationId xmlns:a16="http://schemas.microsoft.com/office/drawing/2014/main" id="{5AA7AB7B-E2B4-4F2E-A48E-38D492A1ED2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98647FD-CFA7-409F-8F7D-5923B481FFB0}"/>
              </a:ext>
            </a:extLst>
          </p:cNvPr>
          <p:cNvSpPr>
            <a:spLocks noGrp="1"/>
          </p:cNvSpPr>
          <p:nvPr>
            <p:ph type="sldNum" sz="quarter" idx="12"/>
          </p:nvPr>
        </p:nvSpPr>
        <p:spPr/>
        <p:txBody>
          <a:bodyPr/>
          <a:lstStyle/>
          <a:p>
            <a:fld id="{CB342FC2-D6F8-4CFF-AD91-4F293A756F75}" type="slidenum">
              <a:rPr lang="en-IE" smtClean="0"/>
              <a:pPr/>
              <a:t>‹#›</a:t>
            </a:fld>
            <a:endParaRPr lang="en-IE"/>
          </a:p>
        </p:txBody>
      </p:sp>
    </p:spTree>
    <p:extLst>
      <p:ext uri="{BB962C8B-B14F-4D97-AF65-F5344CB8AC3E}">
        <p14:creationId xmlns:p14="http://schemas.microsoft.com/office/powerpoint/2010/main" val="854633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B27FE-C46E-497B-8AE1-31E547750BA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B433326-F8ED-47F6-86F8-148DE04A5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540C8B-89D6-46CE-A193-56A456A257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4A7EDF1-A828-4556-94EF-247E2F73E5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A38053-F770-4D37-AF4C-43394FF1A09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46D5BAA-4244-41F9-B5E1-AC3B7166D210}"/>
              </a:ext>
            </a:extLst>
          </p:cNvPr>
          <p:cNvSpPr>
            <a:spLocks noGrp="1"/>
          </p:cNvSpPr>
          <p:nvPr>
            <p:ph type="dt" sz="half" idx="10"/>
          </p:nvPr>
        </p:nvSpPr>
        <p:spPr/>
        <p:txBody>
          <a:bodyPr/>
          <a:lstStyle/>
          <a:p>
            <a:fld id="{F7DCC202-71A7-4AC1-A1C1-11DFFA87924E}" type="datetimeFigureOut">
              <a:rPr lang="en-IE" smtClean="0"/>
              <a:pPr/>
              <a:t>10/11/2020</a:t>
            </a:fld>
            <a:endParaRPr lang="en-IE"/>
          </a:p>
        </p:txBody>
      </p:sp>
      <p:sp>
        <p:nvSpPr>
          <p:cNvPr id="8" name="Footer Placeholder 7">
            <a:extLst>
              <a:ext uri="{FF2B5EF4-FFF2-40B4-BE49-F238E27FC236}">
                <a16:creationId xmlns:a16="http://schemas.microsoft.com/office/drawing/2014/main" id="{05EBB5D8-26FE-45D6-96BD-D7CF7149D5DE}"/>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C21337F-EB2D-42A6-90D6-45F80BD498ED}"/>
              </a:ext>
            </a:extLst>
          </p:cNvPr>
          <p:cNvSpPr>
            <a:spLocks noGrp="1"/>
          </p:cNvSpPr>
          <p:nvPr>
            <p:ph type="sldNum" sz="quarter" idx="12"/>
          </p:nvPr>
        </p:nvSpPr>
        <p:spPr/>
        <p:txBody>
          <a:bodyPr/>
          <a:lstStyle/>
          <a:p>
            <a:fld id="{CB342FC2-D6F8-4CFF-AD91-4F293A756F75}" type="slidenum">
              <a:rPr lang="en-IE" smtClean="0"/>
              <a:pPr/>
              <a:t>‹#›</a:t>
            </a:fld>
            <a:endParaRPr lang="en-IE"/>
          </a:p>
        </p:txBody>
      </p:sp>
    </p:spTree>
    <p:extLst>
      <p:ext uri="{BB962C8B-B14F-4D97-AF65-F5344CB8AC3E}">
        <p14:creationId xmlns:p14="http://schemas.microsoft.com/office/powerpoint/2010/main" val="403402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869A-63F6-4F86-9660-EF0477BB933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9A513E1F-BCDA-4B0C-9263-AF2CC9868816}"/>
              </a:ext>
            </a:extLst>
          </p:cNvPr>
          <p:cNvSpPr>
            <a:spLocks noGrp="1"/>
          </p:cNvSpPr>
          <p:nvPr>
            <p:ph type="dt" sz="half" idx="10"/>
          </p:nvPr>
        </p:nvSpPr>
        <p:spPr/>
        <p:txBody>
          <a:bodyPr/>
          <a:lstStyle/>
          <a:p>
            <a:fld id="{F7DCC202-71A7-4AC1-A1C1-11DFFA87924E}" type="datetimeFigureOut">
              <a:rPr lang="en-IE" smtClean="0"/>
              <a:pPr/>
              <a:t>10/11/2020</a:t>
            </a:fld>
            <a:endParaRPr lang="en-IE"/>
          </a:p>
        </p:txBody>
      </p:sp>
      <p:sp>
        <p:nvSpPr>
          <p:cNvPr id="4" name="Footer Placeholder 3">
            <a:extLst>
              <a:ext uri="{FF2B5EF4-FFF2-40B4-BE49-F238E27FC236}">
                <a16:creationId xmlns:a16="http://schemas.microsoft.com/office/drawing/2014/main" id="{422280E8-1501-4038-80EF-E01F4431239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1B1350B0-FA06-4F00-82F3-FAF2EE400BE2}"/>
              </a:ext>
            </a:extLst>
          </p:cNvPr>
          <p:cNvSpPr>
            <a:spLocks noGrp="1"/>
          </p:cNvSpPr>
          <p:nvPr>
            <p:ph type="sldNum" sz="quarter" idx="12"/>
          </p:nvPr>
        </p:nvSpPr>
        <p:spPr/>
        <p:txBody>
          <a:bodyPr/>
          <a:lstStyle/>
          <a:p>
            <a:fld id="{CB342FC2-D6F8-4CFF-AD91-4F293A756F75}" type="slidenum">
              <a:rPr lang="en-IE" smtClean="0"/>
              <a:pPr/>
              <a:t>‹#›</a:t>
            </a:fld>
            <a:endParaRPr lang="en-IE"/>
          </a:p>
        </p:txBody>
      </p:sp>
    </p:spTree>
    <p:extLst>
      <p:ext uri="{BB962C8B-B14F-4D97-AF65-F5344CB8AC3E}">
        <p14:creationId xmlns:p14="http://schemas.microsoft.com/office/powerpoint/2010/main" val="132414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2E0A9B-55B6-410A-986B-7AD661702A95}"/>
              </a:ext>
            </a:extLst>
          </p:cNvPr>
          <p:cNvSpPr>
            <a:spLocks noGrp="1"/>
          </p:cNvSpPr>
          <p:nvPr>
            <p:ph type="dt" sz="half" idx="10"/>
          </p:nvPr>
        </p:nvSpPr>
        <p:spPr/>
        <p:txBody>
          <a:bodyPr/>
          <a:lstStyle/>
          <a:p>
            <a:fld id="{F7DCC202-71A7-4AC1-A1C1-11DFFA87924E}" type="datetimeFigureOut">
              <a:rPr lang="en-IE" smtClean="0"/>
              <a:pPr/>
              <a:t>10/11/2020</a:t>
            </a:fld>
            <a:endParaRPr lang="en-IE"/>
          </a:p>
        </p:txBody>
      </p:sp>
      <p:sp>
        <p:nvSpPr>
          <p:cNvPr id="3" name="Footer Placeholder 2">
            <a:extLst>
              <a:ext uri="{FF2B5EF4-FFF2-40B4-BE49-F238E27FC236}">
                <a16:creationId xmlns:a16="http://schemas.microsoft.com/office/drawing/2014/main" id="{CE41990B-DF1C-43C7-8F20-052BC5B798A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713E76A6-6B0A-4D5D-AE9E-AFA8811D251D}"/>
              </a:ext>
            </a:extLst>
          </p:cNvPr>
          <p:cNvSpPr>
            <a:spLocks noGrp="1"/>
          </p:cNvSpPr>
          <p:nvPr>
            <p:ph type="sldNum" sz="quarter" idx="12"/>
          </p:nvPr>
        </p:nvSpPr>
        <p:spPr/>
        <p:txBody>
          <a:bodyPr/>
          <a:lstStyle/>
          <a:p>
            <a:fld id="{CB342FC2-D6F8-4CFF-AD91-4F293A756F75}" type="slidenum">
              <a:rPr lang="en-IE" smtClean="0"/>
              <a:pPr/>
              <a:t>‹#›</a:t>
            </a:fld>
            <a:endParaRPr lang="en-IE"/>
          </a:p>
        </p:txBody>
      </p:sp>
    </p:spTree>
    <p:extLst>
      <p:ext uri="{BB962C8B-B14F-4D97-AF65-F5344CB8AC3E}">
        <p14:creationId xmlns:p14="http://schemas.microsoft.com/office/powerpoint/2010/main" val="372695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9E46-A0E6-4826-8D1C-53A1E0188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9270F05-3937-4DB6-8ED0-C886102D8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1EB3DC3-4F6A-4621-8822-CF8506898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2FEB6D-2640-447A-BA6B-6F2C653613EC}"/>
              </a:ext>
            </a:extLst>
          </p:cNvPr>
          <p:cNvSpPr>
            <a:spLocks noGrp="1"/>
          </p:cNvSpPr>
          <p:nvPr>
            <p:ph type="dt" sz="half" idx="10"/>
          </p:nvPr>
        </p:nvSpPr>
        <p:spPr/>
        <p:txBody>
          <a:bodyPr/>
          <a:lstStyle/>
          <a:p>
            <a:fld id="{F7DCC202-71A7-4AC1-A1C1-11DFFA87924E}" type="datetimeFigureOut">
              <a:rPr lang="en-IE" smtClean="0"/>
              <a:pPr/>
              <a:t>10/11/2020</a:t>
            </a:fld>
            <a:endParaRPr lang="en-IE"/>
          </a:p>
        </p:txBody>
      </p:sp>
      <p:sp>
        <p:nvSpPr>
          <p:cNvPr id="6" name="Footer Placeholder 5">
            <a:extLst>
              <a:ext uri="{FF2B5EF4-FFF2-40B4-BE49-F238E27FC236}">
                <a16:creationId xmlns:a16="http://schemas.microsoft.com/office/drawing/2014/main" id="{33783EFB-20F8-4CC9-A334-87DE2A7327E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A890C5E-C7A6-4690-B58D-D7CD65DFB289}"/>
              </a:ext>
            </a:extLst>
          </p:cNvPr>
          <p:cNvSpPr>
            <a:spLocks noGrp="1"/>
          </p:cNvSpPr>
          <p:nvPr>
            <p:ph type="sldNum" sz="quarter" idx="12"/>
          </p:nvPr>
        </p:nvSpPr>
        <p:spPr/>
        <p:txBody>
          <a:bodyPr/>
          <a:lstStyle/>
          <a:p>
            <a:fld id="{CB342FC2-D6F8-4CFF-AD91-4F293A756F75}" type="slidenum">
              <a:rPr lang="en-IE" smtClean="0"/>
              <a:pPr/>
              <a:t>‹#›</a:t>
            </a:fld>
            <a:endParaRPr lang="en-IE"/>
          </a:p>
        </p:txBody>
      </p:sp>
    </p:spTree>
    <p:extLst>
      <p:ext uri="{BB962C8B-B14F-4D97-AF65-F5344CB8AC3E}">
        <p14:creationId xmlns:p14="http://schemas.microsoft.com/office/powerpoint/2010/main" val="2405432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A083-A4D7-4999-943E-ABC2A19E46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86D9FBB-7360-4B87-BE46-EC363BAC98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BC81834-222F-47DB-9F4E-9876BE86F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2ABF60-ED01-4B48-8078-4A1A32B4A361}"/>
              </a:ext>
            </a:extLst>
          </p:cNvPr>
          <p:cNvSpPr>
            <a:spLocks noGrp="1"/>
          </p:cNvSpPr>
          <p:nvPr>
            <p:ph type="dt" sz="half" idx="10"/>
          </p:nvPr>
        </p:nvSpPr>
        <p:spPr/>
        <p:txBody>
          <a:bodyPr/>
          <a:lstStyle/>
          <a:p>
            <a:fld id="{F7DCC202-71A7-4AC1-A1C1-11DFFA87924E}" type="datetimeFigureOut">
              <a:rPr lang="en-IE" smtClean="0"/>
              <a:pPr/>
              <a:t>10/11/2020</a:t>
            </a:fld>
            <a:endParaRPr lang="en-IE"/>
          </a:p>
        </p:txBody>
      </p:sp>
      <p:sp>
        <p:nvSpPr>
          <p:cNvPr id="6" name="Footer Placeholder 5">
            <a:extLst>
              <a:ext uri="{FF2B5EF4-FFF2-40B4-BE49-F238E27FC236}">
                <a16:creationId xmlns:a16="http://schemas.microsoft.com/office/drawing/2014/main" id="{58CEA0EA-19CC-4A6B-985D-2E1765B1DAC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3E3EA94-EA2B-4E55-84D0-700F8C21EE20}"/>
              </a:ext>
            </a:extLst>
          </p:cNvPr>
          <p:cNvSpPr>
            <a:spLocks noGrp="1"/>
          </p:cNvSpPr>
          <p:nvPr>
            <p:ph type="sldNum" sz="quarter" idx="12"/>
          </p:nvPr>
        </p:nvSpPr>
        <p:spPr/>
        <p:txBody>
          <a:bodyPr/>
          <a:lstStyle/>
          <a:p>
            <a:fld id="{CB342FC2-D6F8-4CFF-AD91-4F293A756F75}" type="slidenum">
              <a:rPr lang="en-IE" smtClean="0"/>
              <a:pPr/>
              <a:t>‹#›</a:t>
            </a:fld>
            <a:endParaRPr lang="en-IE"/>
          </a:p>
        </p:txBody>
      </p:sp>
    </p:spTree>
    <p:extLst>
      <p:ext uri="{BB962C8B-B14F-4D97-AF65-F5344CB8AC3E}">
        <p14:creationId xmlns:p14="http://schemas.microsoft.com/office/powerpoint/2010/main" val="334720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154E6A-3E7F-4A5E-8942-C620466FE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C63A3DB-A99B-4B77-9BED-8BD313D2DB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F55FF6A-212C-4DC1-9DA2-F8B575E45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CC202-71A7-4AC1-A1C1-11DFFA87924E}" type="datetimeFigureOut">
              <a:rPr lang="en-IE" smtClean="0"/>
              <a:pPr/>
              <a:t>10/11/2020</a:t>
            </a:fld>
            <a:endParaRPr lang="en-IE"/>
          </a:p>
        </p:txBody>
      </p:sp>
      <p:sp>
        <p:nvSpPr>
          <p:cNvPr id="5" name="Footer Placeholder 4">
            <a:extLst>
              <a:ext uri="{FF2B5EF4-FFF2-40B4-BE49-F238E27FC236}">
                <a16:creationId xmlns:a16="http://schemas.microsoft.com/office/drawing/2014/main" id="{E18C33FB-B87A-484A-AE76-C687BE21FE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8D9337D8-D7C8-4863-98D0-9F26BCF369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42FC2-D6F8-4CFF-AD91-4F293A756F75}" type="slidenum">
              <a:rPr lang="en-IE" smtClean="0"/>
              <a:pPr/>
              <a:t>‹#›</a:t>
            </a:fld>
            <a:endParaRPr lang="en-IE"/>
          </a:p>
        </p:txBody>
      </p:sp>
    </p:spTree>
    <p:extLst>
      <p:ext uri="{BB962C8B-B14F-4D97-AF65-F5344CB8AC3E}">
        <p14:creationId xmlns:p14="http://schemas.microsoft.com/office/powerpoint/2010/main" val="383257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75AB-E055-4397-9DE8-997E2E081CD7}"/>
              </a:ext>
            </a:extLst>
          </p:cNvPr>
          <p:cNvSpPr>
            <a:spLocks noGrp="1"/>
          </p:cNvSpPr>
          <p:nvPr>
            <p:ph type="ctrTitle"/>
          </p:nvPr>
        </p:nvSpPr>
        <p:spPr/>
        <p:txBody>
          <a:bodyPr/>
          <a:lstStyle/>
          <a:p>
            <a:endParaRPr lang="en-IE" dirty="0"/>
          </a:p>
        </p:txBody>
      </p:sp>
      <p:sp>
        <p:nvSpPr>
          <p:cNvPr id="3" name="Subtitle 2">
            <a:extLst>
              <a:ext uri="{FF2B5EF4-FFF2-40B4-BE49-F238E27FC236}">
                <a16:creationId xmlns:a16="http://schemas.microsoft.com/office/drawing/2014/main" id="{57E4A18F-AE5D-4DD0-AEB6-BA8C5B214143}"/>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4021919580"/>
      </p:ext>
    </p:extLst>
  </p:cSld>
  <p:clrMapOvr>
    <a:masterClrMapping/>
  </p:clrMapOvr>
  <p:transition spd="slow" advTm="6640"/>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7B400C-1DA7-44E5-8E70-11F2CF702FD7}"/>
              </a:ext>
            </a:extLst>
          </p:cNvPr>
          <p:cNvSpPr>
            <a:spLocks noGrp="1"/>
          </p:cNvSpPr>
          <p:nvPr>
            <p:ph type="title"/>
          </p:nvPr>
        </p:nvSpPr>
        <p:spPr/>
        <p:txBody>
          <a:bodyPr>
            <a:normAutofit/>
          </a:bodyPr>
          <a:lstStyle/>
          <a:p>
            <a:pPr algn="ctr"/>
            <a:r>
              <a:rPr lang="en-IE" b="1" dirty="0"/>
              <a:t>Thursday’s  prize riddle</a:t>
            </a:r>
          </a:p>
        </p:txBody>
      </p:sp>
      <p:sp>
        <p:nvSpPr>
          <p:cNvPr id="6" name="Text Placeholder 5">
            <a:extLst>
              <a:ext uri="{FF2B5EF4-FFF2-40B4-BE49-F238E27FC236}">
                <a16:creationId xmlns:a16="http://schemas.microsoft.com/office/drawing/2014/main" id="{AC4AB02C-A6DD-4201-8327-EF5AAE8999C6}"/>
              </a:ext>
            </a:extLst>
          </p:cNvPr>
          <p:cNvSpPr>
            <a:spLocks noGrp="1"/>
          </p:cNvSpPr>
          <p:nvPr>
            <p:ph idx="1"/>
          </p:nvPr>
        </p:nvSpPr>
        <p:spPr/>
        <p:txBody>
          <a:bodyPr>
            <a:normAutofit/>
          </a:bodyPr>
          <a:lstStyle/>
          <a:p>
            <a:pPr marL="285750" indent="-285750">
              <a:buFont typeface="Arial" panose="020B0604020202020204" pitchFamily="34" charset="0"/>
              <a:buChar char="•"/>
            </a:pPr>
            <a:endParaRPr lang="en-IE" dirty="0"/>
          </a:p>
          <a:p>
            <a:endParaRPr lang="en-IE" dirty="0"/>
          </a:p>
        </p:txBody>
      </p:sp>
      <p:sp>
        <p:nvSpPr>
          <p:cNvPr id="8" name="Rectangle 7"/>
          <p:cNvSpPr/>
          <p:nvPr/>
        </p:nvSpPr>
        <p:spPr>
          <a:xfrm>
            <a:off x="3048000" y="989704"/>
            <a:ext cx="6096000" cy="707886"/>
          </a:xfrm>
          <a:prstGeom prst="rect">
            <a:avLst/>
          </a:prstGeom>
        </p:spPr>
        <p:txBody>
          <a:bodyPr wrap="square">
            <a:spAutoFit/>
          </a:bodyPr>
          <a:lstStyle/>
          <a:p>
            <a:pPr algn="ctr"/>
            <a:endParaRPr lang="en-GB" sz="4000" dirty="0"/>
          </a:p>
        </p:txBody>
      </p:sp>
      <p:sp>
        <p:nvSpPr>
          <p:cNvPr id="9" name="Rectangle 8"/>
          <p:cNvSpPr/>
          <p:nvPr/>
        </p:nvSpPr>
        <p:spPr>
          <a:xfrm>
            <a:off x="182880" y="1433041"/>
            <a:ext cx="11607501" cy="3416320"/>
          </a:xfrm>
          <a:prstGeom prst="rect">
            <a:avLst/>
          </a:prstGeom>
        </p:spPr>
        <p:txBody>
          <a:bodyPr wrap="square">
            <a:spAutoFit/>
          </a:bodyPr>
          <a:lstStyle/>
          <a:p>
            <a:pPr algn="ctr"/>
            <a:r>
              <a:rPr lang="en-GB" sz="3600" b="1" dirty="0"/>
              <a:t>A woman lives on the tenth floor of a block of flats. Every morning, she takes the lift down to the ground floor and goes to work. In the evening, she gets into the lift, and, if there is someone else in the lift, she goes back to her floor directly. Otherwise, she goes to the eighth floor and walks up two flights of stairs to her flat. How do you explain this?</a:t>
            </a:r>
          </a:p>
        </p:txBody>
      </p:sp>
    </p:spTree>
    <p:extLst>
      <p:ext uri="{BB962C8B-B14F-4D97-AF65-F5344CB8AC3E}">
        <p14:creationId xmlns:p14="http://schemas.microsoft.com/office/powerpoint/2010/main" val="1952472166"/>
      </p:ext>
    </p:extLst>
  </p:cSld>
  <p:clrMapOvr>
    <a:masterClrMapping/>
  </p:clrMapOvr>
  <p:transition spd="slow" advTm="41000"/>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7B400C-1DA7-44E5-8E70-11F2CF702FD7}"/>
              </a:ext>
            </a:extLst>
          </p:cNvPr>
          <p:cNvSpPr>
            <a:spLocks noGrp="1"/>
          </p:cNvSpPr>
          <p:nvPr>
            <p:ph type="title"/>
          </p:nvPr>
        </p:nvSpPr>
        <p:spPr/>
        <p:txBody>
          <a:bodyPr>
            <a:normAutofit/>
          </a:bodyPr>
          <a:lstStyle/>
          <a:p>
            <a:pPr algn="ctr"/>
            <a:r>
              <a:rPr lang="en-IE" b="1" dirty="0"/>
              <a:t>Friday’s  prize riddle</a:t>
            </a:r>
          </a:p>
        </p:txBody>
      </p:sp>
      <p:sp>
        <p:nvSpPr>
          <p:cNvPr id="6" name="Text Placeholder 5">
            <a:extLst>
              <a:ext uri="{FF2B5EF4-FFF2-40B4-BE49-F238E27FC236}">
                <a16:creationId xmlns:a16="http://schemas.microsoft.com/office/drawing/2014/main" id="{AC4AB02C-A6DD-4201-8327-EF5AAE8999C6}"/>
              </a:ext>
            </a:extLst>
          </p:cNvPr>
          <p:cNvSpPr>
            <a:spLocks noGrp="1"/>
          </p:cNvSpPr>
          <p:nvPr>
            <p:ph idx="1"/>
          </p:nvPr>
        </p:nvSpPr>
        <p:spPr/>
        <p:txBody>
          <a:bodyPr>
            <a:normAutofit/>
          </a:bodyPr>
          <a:lstStyle/>
          <a:p>
            <a:pPr marL="285750" indent="-285750">
              <a:buFont typeface="Arial" panose="020B0604020202020204" pitchFamily="34" charset="0"/>
              <a:buChar char="•"/>
            </a:pPr>
            <a:endParaRPr lang="en-IE" dirty="0"/>
          </a:p>
          <a:p>
            <a:endParaRPr lang="en-IE" dirty="0"/>
          </a:p>
        </p:txBody>
      </p:sp>
      <p:sp>
        <p:nvSpPr>
          <p:cNvPr id="8" name="Rectangle 7"/>
          <p:cNvSpPr/>
          <p:nvPr/>
        </p:nvSpPr>
        <p:spPr>
          <a:xfrm>
            <a:off x="3048000" y="989704"/>
            <a:ext cx="6096000" cy="707886"/>
          </a:xfrm>
          <a:prstGeom prst="rect">
            <a:avLst/>
          </a:prstGeom>
        </p:spPr>
        <p:txBody>
          <a:bodyPr wrap="square">
            <a:spAutoFit/>
          </a:bodyPr>
          <a:lstStyle/>
          <a:p>
            <a:pPr algn="ctr"/>
            <a:endParaRPr lang="en-GB" sz="4000" dirty="0"/>
          </a:p>
        </p:txBody>
      </p:sp>
      <p:sp>
        <p:nvSpPr>
          <p:cNvPr id="9" name="Rectangle 8"/>
          <p:cNvSpPr/>
          <p:nvPr/>
        </p:nvSpPr>
        <p:spPr>
          <a:xfrm>
            <a:off x="182880" y="1433041"/>
            <a:ext cx="11607501" cy="646331"/>
          </a:xfrm>
          <a:prstGeom prst="rect">
            <a:avLst/>
          </a:prstGeom>
        </p:spPr>
        <p:txBody>
          <a:bodyPr wrap="square">
            <a:spAutoFit/>
          </a:bodyPr>
          <a:lstStyle/>
          <a:p>
            <a:pPr algn="ctr"/>
            <a:endParaRPr lang="en-GB" sz="3600" b="1" dirty="0"/>
          </a:p>
        </p:txBody>
      </p:sp>
      <p:sp>
        <p:nvSpPr>
          <p:cNvPr id="7" name="Rectangle 6"/>
          <p:cNvSpPr/>
          <p:nvPr/>
        </p:nvSpPr>
        <p:spPr>
          <a:xfrm>
            <a:off x="3048000" y="1463041"/>
            <a:ext cx="6096000" cy="4524315"/>
          </a:xfrm>
          <a:prstGeom prst="rect">
            <a:avLst/>
          </a:prstGeom>
        </p:spPr>
        <p:txBody>
          <a:bodyPr wrap="square">
            <a:spAutoFit/>
          </a:bodyPr>
          <a:lstStyle/>
          <a:p>
            <a:r>
              <a:rPr lang="en-GB" sz="4800" b="1" dirty="0"/>
              <a:t>A man builds a rectangular house, each side having a southern view. He spots a bear. What colour is the bear?</a:t>
            </a:r>
            <a:endParaRPr lang="en-US" sz="4800" b="1" dirty="0"/>
          </a:p>
        </p:txBody>
      </p:sp>
    </p:spTree>
    <p:extLst>
      <p:ext uri="{BB962C8B-B14F-4D97-AF65-F5344CB8AC3E}">
        <p14:creationId xmlns:p14="http://schemas.microsoft.com/office/powerpoint/2010/main" val="1952472166"/>
      </p:ext>
    </p:extLst>
  </p:cSld>
  <p:clrMapOvr>
    <a:masterClrMapping/>
  </p:clrMapOvr>
  <p:transition spd="slow" advTm="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F2EEA-DC4D-4C8B-8EC9-B2EF4A09BF35}"/>
              </a:ext>
            </a:extLst>
          </p:cNvPr>
          <p:cNvSpPr>
            <a:spLocks noGrp="1"/>
          </p:cNvSpPr>
          <p:nvPr>
            <p:ph type="title"/>
          </p:nvPr>
        </p:nvSpPr>
        <p:spPr>
          <a:xfrm>
            <a:off x="804673" y="3320859"/>
            <a:ext cx="4524973" cy="2076333"/>
          </a:xfrm>
        </p:spPr>
        <p:txBody>
          <a:bodyPr vert="horz" lIns="91440" tIns="45720" rIns="91440" bIns="45720" rtlCol="0" anchor="t">
            <a:normAutofit/>
          </a:bodyPr>
          <a:lstStyle/>
          <a:p>
            <a:r>
              <a:rPr lang="en-US" sz="4800"/>
              <a:t>Did you know?</a:t>
            </a:r>
          </a:p>
        </p:txBody>
      </p:sp>
      <p:sp>
        <p:nvSpPr>
          <p:cNvPr id="10" name="Freeform: Shape 9">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close up of a logo&#10;&#10;Description generated with high confidence">
            <a:extLst>
              <a:ext uri="{FF2B5EF4-FFF2-40B4-BE49-F238E27FC236}">
                <a16:creationId xmlns:a16="http://schemas.microsoft.com/office/drawing/2014/main" id="{8CABED67-456D-456F-B182-8652E8DD893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255" b="1"/>
          <a:stretch/>
        </p:blipFill>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70641444"/>
      </p:ext>
    </p:extLst>
  </p:cSld>
  <p:clrMapOvr>
    <a:overrideClrMapping bg1="dk1" tx1="lt1" bg2="dk2" tx2="lt2" accent1="accent1" accent2="accent2" accent3="accent3" accent4="accent4" accent5="accent5" accent6="accent6" hlink="hlink" folHlink="folHlink"/>
  </p:clrMapOvr>
  <p:transition spd="slow" advTm="10359"/>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4898-957D-4C13-B9D4-61522F872E42}"/>
              </a:ext>
            </a:extLst>
          </p:cNvPr>
          <p:cNvSpPr>
            <a:spLocks noGrp="1"/>
          </p:cNvSpPr>
          <p:nvPr>
            <p:ph type="title"/>
          </p:nvPr>
        </p:nvSpPr>
        <p:spPr>
          <a:xfrm>
            <a:off x="838200" y="365125"/>
            <a:ext cx="10515600" cy="1325563"/>
          </a:xfrm>
        </p:spPr>
        <p:txBody>
          <a:bodyPr/>
          <a:lstStyle/>
          <a:p>
            <a:r>
              <a:rPr lang="en-IE" dirty="0"/>
              <a:t>Did you know?</a:t>
            </a:r>
          </a:p>
        </p:txBody>
      </p:sp>
      <p:sp>
        <p:nvSpPr>
          <p:cNvPr id="3" name="Content Placeholder 2">
            <a:extLst>
              <a:ext uri="{FF2B5EF4-FFF2-40B4-BE49-F238E27FC236}">
                <a16:creationId xmlns:a16="http://schemas.microsoft.com/office/drawing/2014/main" id="{93B0274A-C9D9-4EBF-8A82-AB221BF7AA01}"/>
              </a:ext>
            </a:extLst>
          </p:cNvPr>
          <p:cNvSpPr>
            <a:spLocks noGrp="1"/>
          </p:cNvSpPr>
          <p:nvPr>
            <p:ph idx="1"/>
          </p:nvPr>
        </p:nvSpPr>
        <p:spPr>
          <a:xfrm>
            <a:off x="838200" y="1825625"/>
            <a:ext cx="10515600" cy="4351338"/>
          </a:xfrm>
        </p:spPr>
        <p:txBody>
          <a:bodyPr>
            <a:normAutofit/>
          </a:bodyPr>
          <a:lstStyle/>
          <a:p>
            <a:r>
              <a:rPr lang="en-IE" sz="4800" b="1" dirty="0"/>
              <a:t>There are 8 times more atoms in a teaspoonful of water than there are teaspoonfuls of water in the Atlantic Ocean.</a:t>
            </a:r>
          </a:p>
        </p:txBody>
      </p:sp>
    </p:spTree>
    <p:extLst>
      <p:ext uri="{BB962C8B-B14F-4D97-AF65-F5344CB8AC3E}">
        <p14:creationId xmlns:p14="http://schemas.microsoft.com/office/powerpoint/2010/main" val="76052678"/>
      </p:ext>
    </p:extLst>
  </p:cSld>
  <p:clrMapOvr>
    <a:masterClrMapping/>
  </p:clrMapOvr>
  <p:transition spd="slow" advTm="23797"/>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9DCB-F975-4CEF-99AE-B16E54FFC4A2}"/>
              </a:ext>
            </a:extLst>
          </p:cNvPr>
          <p:cNvSpPr>
            <a:spLocks noGrp="1"/>
          </p:cNvSpPr>
          <p:nvPr>
            <p:ph type="title"/>
          </p:nvPr>
        </p:nvSpPr>
        <p:spPr/>
        <p:txBody>
          <a:bodyPr/>
          <a:lstStyle/>
          <a:p>
            <a:r>
              <a:rPr lang="en-IE" dirty="0"/>
              <a:t>Did you Know?</a:t>
            </a:r>
          </a:p>
        </p:txBody>
      </p:sp>
      <p:sp>
        <p:nvSpPr>
          <p:cNvPr id="3" name="Content Placeholder 2">
            <a:extLst>
              <a:ext uri="{FF2B5EF4-FFF2-40B4-BE49-F238E27FC236}">
                <a16:creationId xmlns:a16="http://schemas.microsoft.com/office/drawing/2014/main" id="{8E9658E2-7EFF-4AD7-A9A4-208542FFA56A}"/>
              </a:ext>
            </a:extLst>
          </p:cNvPr>
          <p:cNvSpPr>
            <a:spLocks noGrp="1"/>
          </p:cNvSpPr>
          <p:nvPr>
            <p:ph idx="1"/>
          </p:nvPr>
        </p:nvSpPr>
        <p:spPr/>
        <p:txBody>
          <a:bodyPr>
            <a:normAutofit/>
          </a:bodyPr>
          <a:lstStyle/>
          <a:p>
            <a:r>
              <a:rPr lang="en-IE" sz="4800" b="1" dirty="0"/>
              <a:t>Saturn is less dense than water. If you had a big enough pool of water, Saturn would float on it.</a:t>
            </a:r>
          </a:p>
        </p:txBody>
      </p:sp>
    </p:spTree>
    <p:extLst>
      <p:ext uri="{BB962C8B-B14F-4D97-AF65-F5344CB8AC3E}">
        <p14:creationId xmlns:p14="http://schemas.microsoft.com/office/powerpoint/2010/main" val="585393156"/>
      </p:ext>
    </p:extLst>
  </p:cSld>
  <p:clrMapOvr>
    <a:masterClrMapping/>
  </p:clrMapOvr>
  <p:transition spd="slow" advTm="14938"/>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2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C3A0-486A-469C-8FF0-6EC616A328AD}"/>
              </a:ext>
            </a:extLst>
          </p:cNvPr>
          <p:cNvSpPr>
            <a:spLocks noGrp="1"/>
          </p:cNvSpPr>
          <p:nvPr>
            <p:ph type="title"/>
          </p:nvPr>
        </p:nvSpPr>
        <p:spPr/>
        <p:txBody>
          <a:bodyPr/>
          <a:lstStyle/>
          <a:p>
            <a:r>
              <a:rPr lang="en-IE" dirty="0"/>
              <a:t>Did You Know?</a:t>
            </a:r>
          </a:p>
        </p:txBody>
      </p:sp>
      <p:sp>
        <p:nvSpPr>
          <p:cNvPr id="3" name="Content Placeholder 2">
            <a:extLst>
              <a:ext uri="{FF2B5EF4-FFF2-40B4-BE49-F238E27FC236}">
                <a16:creationId xmlns:a16="http://schemas.microsoft.com/office/drawing/2014/main" id="{38CA625C-F7CF-4BE5-8005-A0A85992B5C1}"/>
              </a:ext>
            </a:extLst>
          </p:cNvPr>
          <p:cNvSpPr>
            <a:spLocks noGrp="1"/>
          </p:cNvSpPr>
          <p:nvPr>
            <p:ph idx="1"/>
          </p:nvPr>
        </p:nvSpPr>
        <p:spPr/>
        <p:txBody>
          <a:bodyPr>
            <a:normAutofit/>
          </a:bodyPr>
          <a:lstStyle/>
          <a:p>
            <a:pPr marL="0" indent="0">
              <a:buNone/>
            </a:pPr>
            <a:r>
              <a:rPr lang="en-IE" sz="4800" b="1" dirty="0"/>
              <a:t>Fleas can jump over 80 times their own height. That is the same as a 6 foot tall human jumping 480 feet high.</a:t>
            </a:r>
          </a:p>
        </p:txBody>
      </p:sp>
    </p:spTree>
    <p:extLst>
      <p:ext uri="{BB962C8B-B14F-4D97-AF65-F5344CB8AC3E}">
        <p14:creationId xmlns:p14="http://schemas.microsoft.com/office/powerpoint/2010/main" val="2966370549"/>
      </p:ext>
    </p:extLst>
  </p:cSld>
  <p:clrMapOvr>
    <a:masterClrMapping/>
  </p:clrMapOvr>
  <p:transition spd="slow" advTm="15203"/>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a:xfrm>
            <a:off x="609600" y="1743075"/>
            <a:ext cx="10972800" cy="4525963"/>
          </a:xfrm>
        </p:spPr>
        <p:txBody>
          <a:bodyPr/>
          <a:lstStyle/>
          <a:p>
            <a:pPr eaLnBrk="1" hangingPunct="1"/>
            <a:r>
              <a:rPr lang="en-IE" dirty="0"/>
              <a:t>Over this week there will be 5 Puzzles on the walls of the school.</a:t>
            </a:r>
          </a:p>
          <a:p>
            <a:pPr eaLnBrk="1" hangingPunct="1"/>
            <a:endParaRPr lang="en-IE" dirty="0"/>
          </a:p>
          <a:p>
            <a:pPr eaLnBrk="1" hangingPunct="1"/>
            <a:r>
              <a:rPr lang="en-IE" dirty="0"/>
              <a:t>Pay attention to the questions, solve them and record.</a:t>
            </a:r>
          </a:p>
          <a:p>
            <a:pPr eaLnBrk="1" hangingPunct="1"/>
            <a:endParaRPr lang="en-IE" dirty="0"/>
          </a:p>
          <a:p>
            <a:pPr eaLnBrk="1" hangingPunct="1"/>
            <a:r>
              <a:rPr lang="en-IE" dirty="0"/>
              <a:t>On Friday submit your entries by email to siobhan.okeeffe@lcc.cdetb.ie</a:t>
            </a:r>
          </a:p>
        </p:txBody>
      </p:sp>
      <p:sp>
        <p:nvSpPr>
          <p:cNvPr id="2051" name="Rectangle 5"/>
          <p:cNvSpPr>
            <a:spLocks noChangeArrowheads="1"/>
          </p:cNvSpPr>
          <p:nvPr/>
        </p:nvSpPr>
        <p:spPr bwMode="auto">
          <a:xfrm>
            <a:off x="609600" y="260350"/>
            <a:ext cx="10972800" cy="1143000"/>
          </a:xfrm>
          <a:prstGeom prst="rect">
            <a:avLst/>
          </a:prstGeom>
          <a:noFill/>
          <a:ln w="9525">
            <a:noFill/>
            <a:miter lim="800000"/>
            <a:headEnd/>
            <a:tailEnd/>
          </a:ln>
          <a:effectLst/>
        </p:spPr>
        <p:txBody>
          <a:bodyPr anchor="ctr"/>
          <a:lstStyle/>
          <a:p>
            <a:pPr algn="ctr" eaLnBrk="1" hangingPunct="1"/>
            <a:endParaRPr lang="en-GB" altLang="en-US" sz="4400">
              <a:solidFill>
                <a:schemeClr val="tx2"/>
              </a:solidFill>
            </a:endParaRPr>
          </a:p>
        </p:txBody>
      </p:sp>
      <p:pic>
        <p:nvPicPr>
          <p:cNvPr id="2052" name="Picture 6" descr="SW logo"/>
          <p:cNvPicPr>
            <a:picLocks noChangeAspect="1" noChangeArrowheads="1"/>
          </p:cNvPicPr>
          <p:nvPr/>
        </p:nvPicPr>
        <p:blipFill>
          <a:blip r:embed="rId2"/>
          <a:srcRect/>
          <a:stretch>
            <a:fillRect/>
          </a:stretch>
        </p:blipFill>
        <p:spPr bwMode="auto">
          <a:xfrm>
            <a:off x="239184" y="-14288"/>
            <a:ext cx="3852333" cy="1736726"/>
          </a:xfrm>
          <a:prstGeom prst="rect">
            <a:avLst/>
          </a:prstGeom>
          <a:noFill/>
          <a:ln w="9525">
            <a:noFill/>
            <a:miter lim="800000"/>
            <a:headEnd/>
            <a:tailEnd/>
          </a:ln>
        </p:spPr>
      </p:pic>
      <p:sp>
        <p:nvSpPr>
          <p:cNvPr id="6" name="Rectangle 5"/>
          <p:cNvSpPr/>
          <p:nvPr/>
        </p:nvSpPr>
        <p:spPr>
          <a:xfrm>
            <a:off x="4789971" y="260574"/>
            <a:ext cx="5493812" cy="923330"/>
          </a:xfrm>
          <a:prstGeom prst="rect">
            <a:avLst/>
          </a:prstGeom>
          <a:noFill/>
        </p:spPr>
        <p:txBody>
          <a:bodyPr wrap="none">
            <a:spAutoFit/>
          </a:bodyPr>
          <a:lstStyle/>
          <a:p>
            <a:pPr algn="ctr" eaLnBrk="1" hangingPunct="1">
              <a:defRPr/>
            </a:pPr>
            <a:r>
              <a:rPr lang="en-IE" altLang="en-US" sz="5400" b="1" dirty="0">
                <a:ln w="12700" cmpd="sng">
                  <a:solidFill>
                    <a:schemeClr val="accent4"/>
                  </a:solidFill>
                  <a:prstDash val="solid"/>
                </a:ln>
                <a:solidFill>
                  <a:srgbClr val="7030A0"/>
                </a:solidFill>
                <a:effectLst>
                  <a:reflection blurRad="177800" stA="54000" endPos="65000" dir="5400000" sy="-100000" algn="bl" rotWithShape="0"/>
                </a:effectLst>
                <a:latin typeface="Arial" panose="020B0604020202020204" pitchFamily="34" charset="0"/>
                <a:cs typeface="Arial" panose="020B0604020202020204" pitchFamily="34" charset="0"/>
              </a:rPr>
              <a:t>	Prize Puzzles</a:t>
            </a:r>
            <a:endParaRPr lang="en-IE" sz="5400" b="1" dirty="0">
              <a:ln w="12700" cmpd="sng">
                <a:solidFill>
                  <a:schemeClr val="accent4"/>
                </a:solidFill>
                <a:prstDash val="solid"/>
              </a:ln>
              <a:solidFill>
                <a:srgbClr val="7030A0"/>
              </a:solidFill>
              <a:effectLst>
                <a:reflection blurRad="177800" stA="54000" endPos="65000" dir="5400000" sy="-100000" algn="bl" rotWithShape="0"/>
              </a:effectLst>
              <a:latin typeface="Arial" panose="020B0604020202020204" pitchFamily="34" charset="0"/>
              <a:cs typeface="Arial" panose="020B0604020202020204" pitchFamily="34" charset="0"/>
            </a:endParaRPr>
          </a:p>
        </p:txBody>
      </p:sp>
    </p:spTree>
  </p:cSld>
  <p:clrMapOvr>
    <a:masterClrMapping/>
  </p:clrMapOvr>
  <p:transition advClick="0" advTm="15859"/>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3000"/>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7B400C-1DA7-44E5-8E70-11F2CF702FD7}"/>
              </a:ext>
            </a:extLst>
          </p:cNvPr>
          <p:cNvSpPr>
            <a:spLocks noGrp="1"/>
          </p:cNvSpPr>
          <p:nvPr>
            <p:ph type="title"/>
          </p:nvPr>
        </p:nvSpPr>
        <p:spPr>
          <a:xfrm>
            <a:off x="839788" y="457200"/>
            <a:ext cx="3932237" cy="704850"/>
          </a:xfrm>
        </p:spPr>
        <p:txBody>
          <a:bodyPr/>
          <a:lstStyle/>
          <a:p>
            <a:pPr algn="ctr"/>
            <a:r>
              <a:rPr lang="en-IE" b="1" dirty="0"/>
              <a:t>Monday prize riddle</a:t>
            </a:r>
          </a:p>
        </p:txBody>
      </p:sp>
      <p:pic>
        <p:nvPicPr>
          <p:cNvPr id="4" name="Content Placeholder 3">
            <a:extLst>
              <a:ext uri="{FF2B5EF4-FFF2-40B4-BE49-F238E27FC236}">
                <a16:creationId xmlns:a16="http://schemas.microsoft.com/office/drawing/2014/main" id="{87B21D9B-299C-4271-B737-085343EE4F6F}"/>
              </a:ext>
            </a:extLst>
          </p:cNvPr>
          <p:cNvPicPr>
            <a:picLocks noGrp="1" noChangeAspect="1"/>
          </p:cNvPicPr>
          <p:nvPr>
            <p:ph idx="1"/>
          </p:nvPr>
        </p:nvPicPr>
        <p:blipFill>
          <a:blip r:embed="rId4"/>
          <a:stretch>
            <a:fillRect/>
          </a:stretch>
        </p:blipFill>
        <p:spPr>
          <a:xfrm>
            <a:off x="5756872" y="451821"/>
            <a:ext cx="6143625" cy="5701553"/>
          </a:xfrm>
          <a:prstGeom prst="rect">
            <a:avLst/>
          </a:prstGeom>
        </p:spPr>
      </p:pic>
      <p:sp>
        <p:nvSpPr>
          <p:cNvPr id="6" name="Text Placeholder 5">
            <a:extLst>
              <a:ext uri="{FF2B5EF4-FFF2-40B4-BE49-F238E27FC236}">
                <a16:creationId xmlns:a16="http://schemas.microsoft.com/office/drawing/2014/main" id="{AC4AB02C-A6DD-4201-8327-EF5AAE8999C6}"/>
              </a:ext>
            </a:extLst>
          </p:cNvPr>
          <p:cNvSpPr>
            <a:spLocks noGrp="1"/>
          </p:cNvSpPr>
          <p:nvPr>
            <p:ph type="body" sz="half" idx="2"/>
          </p:nvPr>
        </p:nvSpPr>
        <p:spPr>
          <a:xfrm>
            <a:off x="839788" y="1566862"/>
            <a:ext cx="4829492" cy="4302126"/>
          </a:xfrm>
        </p:spPr>
        <p:txBody>
          <a:bodyPr>
            <a:normAutofit/>
          </a:bodyPr>
          <a:lstStyle/>
          <a:p>
            <a:pPr marL="285750" indent="-285750">
              <a:buFont typeface="Arial" panose="020B0604020202020204" pitchFamily="34" charset="0"/>
              <a:buChar char="•"/>
            </a:pPr>
            <a:r>
              <a:rPr lang="en-IE" sz="2400" b="1" dirty="0"/>
              <a:t>You need to match the 3 switches on the first floor to the bulbs on the ground floor.</a:t>
            </a:r>
          </a:p>
          <a:p>
            <a:pPr marL="285750" indent="-285750">
              <a:buFont typeface="Arial" panose="020B0604020202020204" pitchFamily="34" charset="0"/>
              <a:buChar char="•"/>
            </a:pPr>
            <a:r>
              <a:rPr lang="en-IE" sz="2400" b="1" dirty="0"/>
              <a:t>You cannot see one room from the other.</a:t>
            </a:r>
          </a:p>
          <a:p>
            <a:pPr marL="285750" indent="-285750">
              <a:buFont typeface="Arial" panose="020B0604020202020204" pitchFamily="34" charset="0"/>
              <a:buChar char="•"/>
            </a:pPr>
            <a:r>
              <a:rPr lang="en-IE" sz="2400" b="1" dirty="0"/>
              <a:t>You are only allowed to check the bulbs once and you must flick the switches yourself.</a:t>
            </a:r>
          </a:p>
          <a:p>
            <a:pPr marL="285750" indent="-285750">
              <a:buFont typeface="Arial" panose="020B0604020202020204" pitchFamily="34" charset="0"/>
              <a:buChar char="•"/>
            </a:pPr>
            <a:endParaRPr lang="en-IE" sz="2400" b="1" dirty="0"/>
          </a:p>
          <a:p>
            <a:pPr marL="285750" indent="-285750">
              <a:buFont typeface="Arial" panose="020B0604020202020204" pitchFamily="34" charset="0"/>
              <a:buChar char="•"/>
            </a:pPr>
            <a:r>
              <a:rPr lang="en-IE" sz="2400" b="1" dirty="0"/>
              <a:t>How can you do it?</a:t>
            </a:r>
          </a:p>
          <a:p>
            <a:pPr marL="285750" indent="-285750">
              <a:buFont typeface="Arial" panose="020B0604020202020204" pitchFamily="34" charset="0"/>
              <a:buChar char="•"/>
            </a:pPr>
            <a:endParaRPr lang="en-IE" dirty="0"/>
          </a:p>
          <a:p>
            <a:endParaRPr lang="en-IE" dirty="0"/>
          </a:p>
        </p:txBody>
      </p:sp>
    </p:spTree>
    <p:custDataLst>
      <p:tags r:id="rId1"/>
    </p:custDataLst>
    <p:extLst>
      <p:ext uri="{BB962C8B-B14F-4D97-AF65-F5344CB8AC3E}">
        <p14:creationId xmlns:p14="http://schemas.microsoft.com/office/powerpoint/2010/main" val="1952472166"/>
      </p:ext>
    </p:extLst>
  </p:cSld>
  <p:clrMapOvr>
    <a:masterClrMapping/>
  </p:clrMapOvr>
  <p:transition spd="slow" advTm="430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31800" y="1693863"/>
            <a:ext cx="10847917" cy="3154967"/>
          </a:xfrm>
          <a:prstGeom prst="rect">
            <a:avLst/>
          </a:prstGeom>
          <a:solidFill>
            <a:srgbClr val="FFFFFF"/>
          </a:solidFill>
          <a:ln w="9525">
            <a:noFill/>
            <a:miter lim="800000"/>
            <a:headEnd/>
            <a:tailEnd/>
          </a:ln>
          <a:effectLst/>
        </p:spPr>
        <p:txBody>
          <a:bodyPr lIns="0" tIns="0" rIns="0" bIns="198375" anchor="ctr">
            <a:spAutoFit/>
          </a:bodyPr>
          <a:lstStyle/>
          <a:p>
            <a:pPr algn="ctr" eaLnBrk="1" hangingPunct="1"/>
            <a:r>
              <a:rPr lang="en-IE" sz="3200" dirty="0"/>
              <a:t>When Roderick was six years old he hammered a nail into his favourite tree to mark his height. </a:t>
            </a:r>
          </a:p>
          <a:p>
            <a:pPr algn="ctr" eaLnBrk="1" hangingPunct="1"/>
            <a:r>
              <a:rPr lang="en-IE" sz="3200" dirty="0"/>
              <a:t>Five years later at age eleven, Roderick returned to see how much higher the nail was. </a:t>
            </a:r>
          </a:p>
          <a:p>
            <a:pPr algn="ctr" eaLnBrk="1" hangingPunct="1"/>
            <a:r>
              <a:rPr lang="en-IE" sz="3200" dirty="0"/>
              <a:t>If the tree grew by ten inches each year, how much higher would the nail be?</a:t>
            </a:r>
            <a:endParaRPr lang="en-GB" altLang="en-US" sz="3200" dirty="0"/>
          </a:p>
        </p:txBody>
      </p:sp>
      <p:sp>
        <p:nvSpPr>
          <p:cNvPr id="4099" name="Rectangle 5"/>
          <p:cNvSpPr>
            <a:spLocks noChangeArrowheads="1"/>
          </p:cNvSpPr>
          <p:nvPr/>
        </p:nvSpPr>
        <p:spPr bwMode="auto">
          <a:xfrm>
            <a:off x="1244600" y="296863"/>
            <a:ext cx="10972800" cy="1143000"/>
          </a:xfrm>
          <a:prstGeom prst="rect">
            <a:avLst/>
          </a:prstGeom>
          <a:noFill/>
          <a:ln w="9525">
            <a:noFill/>
            <a:miter lim="800000"/>
            <a:headEnd/>
            <a:tailEnd/>
          </a:ln>
          <a:effectLst/>
        </p:spPr>
        <p:txBody>
          <a:bodyPr anchor="ctr"/>
          <a:lstStyle/>
          <a:p>
            <a:pPr algn="ctr" eaLnBrk="1" hangingPunct="1"/>
            <a:r>
              <a:rPr lang="en-IE" altLang="en-US" sz="4400">
                <a:solidFill>
                  <a:schemeClr val="tx2"/>
                </a:solidFill>
              </a:rPr>
              <a:t>	Tuesday Prize Puzzle</a:t>
            </a:r>
            <a:endParaRPr lang="en-GB" altLang="en-US" sz="4400">
              <a:solidFill>
                <a:schemeClr val="tx2"/>
              </a:solidFill>
            </a:endParaRPr>
          </a:p>
        </p:txBody>
      </p:sp>
      <p:pic>
        <p:nvPicPr>
          <p:cNvPr id="4100" name="Picture 6" descr="SW logo"/>
          <p:cNvPicPr>
            <a:picLocks noChangeAspect="1" noChangeArrowheads="1"/>
          </p:cNvPicPr>
          <p:nvPr/>
        </p:nvPicPr>
        <p:blipFill>
          <a:blip r:embed="rId2"/>
          <a:srcRect/>
          <a:stretch>
            <a:fillRect/>
          </a:stretch>
        </p:blipFill>
        <p:spPr bwMode="auto">
          <a:xfrm>
            <a:off x="239184" y="1"/>
            <a:ext cx="3852333" cy="1736725"/>
          </a:xfrm>
          <a:prstGeom prst="rect">
            <a:avLst/>
          </a:prstGeom>
          <a:noFill/>
          <a:ln w="9525">
            <a:noFill/>
            <a:miter lim="800000"/>
            <a:headEnd/>
            <a:tailEnd/>
          </a:ln>
        </p:spPr>
      </p:pic>
    </p:spTree>
  </p:cSld>
  <p:clrMapOvr>
    <a:masterClrMapping/>
  </p:clrMapOvr>
  <p:transition advTm="50141"/>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7B400C-1DA7-44E5-8E70-11F2CF702FD7}"/>
              </a:ext>
            </a:extLst>
          </p:cNvPr>
          <p:cNvSpPr>
            <a:spLocks noGrp="1"/>
          </p:cNvSpPr>
          <p:nvPr>
            <p:ph type="title"/>
          </p:nvPr>
        </p:nvSpPr>
        <p:spPr>
          <a:xfrm>
            <a:off x="839788" y="457200"/>
            <a:ext cx="3932237" cy="704850"/>
          </a:xfrm>
        </p:spPr>
        <p:txBody>
          <a:bodyPr>
            <a:normAutofit fontScale="90000"/>
          </a:bodyPr>
          <a:lstStyle/>
          <a:p>
            <a:pPr algn="ctr"/>
            <a:r>
              <a:rPr lang="en-IE" b="1" dirty="0"/>
              <a:t>Wednesday’s  prize riddle</a:t>
            </a:r>
          </a:p>
        </p:txBody>
      </p:sp>
      <p:sp>
        <p:nvSpPr>
          <p:cNvPr id="6" name="Text Placeholder 5">
            <a:extLst>
              <a:ext uri="{FF2B5EF4-FFF2-40B4-BE49-F238E27FC236}">
                <a16:creationId xmlns:a16="http://schemas.microsoft.com/office/drawing/2014/main" id="{AC4AB02C-A6DD-4201-8327-EF5AAE8999C6}"/>
              </a:ext>
            </a:extLst>
          </p:cNvPr>
          <p:cNvSpPr>
            <a:spLocks noGrp="1"/>
          </p:cNvSpPr>
          <p:nvPr>
            <p:ph type="body" sz="half" idx="2"/>
          </p:nvPr>
        </p:nvSpPr>
        <p:spPr>
          <a:xfrm>
            <a:off x="839788" y="1566862"/>
            <a:ext cx="4829492" cy="4302126"/>
          </a:xfrm>
        </p:spPr>
        <p:txBody>
          <a:bodyPr>
            <a:normAutofit/>
          </a:bodyPr>
          <a:lstStyle/>
          <a:p>
            <a:pPr marL="285750" indent="-285750">
              <a:buFont typeface="Arial" panose="020B0604020202020204" pitchFamily="34" charset="0"/>
              <a:buChar char="•"/>
            </a:pPr>
            <a:endParaRPr lang="en-IE" dirty="0"/>
          </a:p>
          <a:p>
            <a:endParaRPr lang="en-IE" dirty="0"/>
          </a:p>
        </p:txBody>
      </p:sp>
      <p:sp>
        <p:nvSpPr>
          <p:cNvPr id="7" name="Content Placeholder 6"/>
          <p:cNvSpPr>
            <a:spLocks noGrp="1"/>
          </p:cNvSpPr>
          <p:nvPr>
            <p:ph idx="1"/>
          </p:nvPr>
        </p:nvSpPr>
        <p:spPr/>
        <p:txBody>
          <a:bodyPr/>
          <a:lstStyle/>
          <a:p>
            <a:endParaRPr lang="en-US" dirty="0"/>
          </a:p>
        </p:txBody>
      </p:sp>
      <p:sp>
        <p:nvSpPr>
          <p:cNvPr id="8" name="Rectangle 7"/>
          <p:cNvSpPr/>
          <p:nvPr/>
        </p:nvSpPr>
        <p:spPr>
          <a:xfrm>
            <a:off x="3048000" y="989704"/>
            <a:ext cx="6096000" cy="5016758"/>
          </a:xfrm>
          <a:prstGeom prst="rect">
            <a:avLst/>
          </a:prstGeom>
        </p:spPr>
        <p:txBody>
          <a:bodyPr wrap="square">
            <a:spAutoFit/>
          </a:bodyPr>
          <a:lstStyle/>
          <a:p>
            <a:pPr algn="ctr"/>
            <a:r>
              <a:rPr lang="en-GB" sz="4000" dirty="0"/>
              <a:t>A window cleaner is cleaning the windows on the 25th floor of a skyscraper. He slips and falls. He is not wearing a safety harness and nothing slows his fall, yet he suffers no injuries. Explain.</a:t>
            </a:r>
          </a:p>
        </p:txBody>
      </p:sp>
    </p:spTree>
    <p:extLst>
      <p:ext uri="{BB962C8B-B14F-4D97-AF65-F5344CB8AC3E}">
        <p14:creationId xmlns:p14="http://schemas.microsoft.com/office/powerpoint/2010/main" val="1952472166"/>
      </p:ext>
    </p:extLst>
  </p:cSld>
  <p:clrMapOvr>
    <a:masterClrMapping/>
  </p:clrMapOvr>
  <p:transition spd="slow" advTm="44110"/>
</p:sld>
</file>

<file path=ppt/tags/tag1.xml><?xml version="1.0" encoding="utf-8"?>
<p:tagLst xmlns:a="http://schemas.openxmlformats.org/drawingml/2006/main" xmlns:r="http://schemas.openxmlformats.org/officeDocument/2006/relationships" xmlns:p="http://schemas.openxmlformats.org/presentationml/2006/main">
  <p:tag name="TIMING" val="|2.8|0.9|0.5|3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389</Words>
  <Application>Microsoft Office PowerPoint</Application>
  <PresentationFormat>Widescreen</PresentationFormat>
  <Paragraphs>29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Did you know?</vt:lpstr>
      <vt:lpstr>Did you know?</vt:lpstr>
      <vt:lpstr>Did you Know?</vt:lpstr>
      <vt:lpstr>Did You Know?</vt:lpstr>
      <vt:lpstr>PowerPoint Presentation</vt:lpstr>
      <vt:lpstr>Monday prize riddle</vt:lpstr>
      <vt:lpstr>PowerPoint Presentation</vt:lpstr>
      <vt:lpstr>Wednesday’s  prize riddle</vt:lpstr>
      <vt:lpstr>Thursday’s  prize riddle</vt:lpstr>
      <vt:lpstr>Friday’s  prize riddle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siobhan O'Keeffe</dc:creator>
  <cp:lastModifiedBy>teacher</cp:lastModifiedBy>
  <cp:revision>19</cp:revision>
  <dcterms:created xsi:type="dcterms:W3CDTF">2018-11-11T17:18:45Z</dcterms:created>
  <dcterms:modified xsi:type="dcterms:W3CDTF">2020-11-10T08:07:07Z</dcterms:modified>
</cp:coreProperties>
</file>